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61" r:id="rId3"/>
    <p:sldId id="257" r:id="rId4"/>
    <p:sldId id="259" r:id="rId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60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B3CED-C8E6-4AA8-ACB1-9F2C46654588}" type="datetimeFigureOut">
              <a:rPr lang="de-DE" smtClean="0"/>
              <a:pPr/>
              <a:t>08.08.2009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AE714-4A1D-475F-B644-6960736E8B2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4D14-31B0-4682-A200-89CAC0F2698D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CF3F-7C4F-4C92-BBC4-9520DC6167DA}" type="datetimeFigureOut">
              <a:rPr lang="de-DE" smtClean="0"/>
              <a:pPr/>
              <a:t>08.08.2009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DAA5-12D7-49DC-BB04-41C36B65FDC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CF3F-7C4F-4C92-BBC4-9520DC6167DA}" type="datetimeFigureOut">
              <a:rPr lang="de-DE" smtClean="0"/>
              <a:pPr/>
              <a:t>08.08.2009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DAA5-12D7-49DC-BB04-41C36B65FDC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CF3F-7C4F-4C92-BBC4-9520DC6167DA}" type="datetimeFigureOut">
              <a:rPr lang="de-DE" smtClean="0"/>
              <a:pPr/>
              <a:t>08.08.2009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AEBDAA5-12D7-49DC-BB04-41C36B65FDC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CF3F-7C4F-4C92-BBC4-9520DC6167DA}" type="datetimeFigureOut">
              <a:rPr lang="de-DE" smtClean="0"/>
              <a:pPr/>
              <a:t>08.08.2009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DAA5-12D7-49DC-BB04-41C36B65FDC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CF3F-7C4F-4C92-BBC4-9520DC6167DA}" type="datetimeFigureOut">
              <a:rPr lang="de-DE" smtClean="0"/>
              <a:pPr/>
              <a:t>08.08.2009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DAA5-12D7-49DC-BB04-41C36B65FDC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CF3F-7C4F-4C92-BBC4-9520DC6167DA}" type="datetimeFigureOut">
              <a:rPr lang="de-DE" smtClean="0"/>
              <a:pPr/>
              <a:t>08.08.2009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DAA5-12D7-49DC-BB04-41C36B65FDC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CF3F-7C4F-4C92-BBC4-9520DC6167DA}" type="datetimeFigureOut">
              <a:rPr lang="de-DE" smtClean="0"/>
              <a:pPr/>
              <a:t>08.08.2009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DAA5-12D7-49DC-BB04-41C36B65FDC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CF3F-7C4F-4C92-BBC4-9520DC6167DA}" type="datetimeFigureOut">
              <a:rPr lang="de-DE" smtClean="0"/>
              <a:pPr/>
              <a:t>08.08.2009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DAA5-12D7-49DC-BB04-41C36B65FDC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de-DE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Bild durch Klicken auf Symbol hinzufügen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CF3F-7C4F-4C92-BBC4-9520DC6167DA}" type="datetimeFigureOut">
              <a:rPr lang="de-DE" smtClean="0"/>
              <a:pPr/>
              <a:t>08.08.2009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DAA5-12D7-49DC-BB04-41C36B65FDC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CF3F-7C4F-4C92-BBC4-9520DC6167DA}" type="datetimeFigureOut">
              <a:rPr lang="de-DE" smtClean="0"/>
              <a:pPr/>
              <a:t>08.08.2009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DAA5-12D7-49DC-BB04-41C36B65FDC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CF3F-7C4F-4C92-BBC4-9520DC6167DA}" type="datetimeFigureOut">
              <a:rPr lang="de-DE" smtClean="0"/>
              <a:pPr/>
              <a:t>08.08.2009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DAA5-12D7-49DC-BB04-41C36B65FDC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1F2CF3F-7C4F-4C92-BBC4-9520DC6167DA}" type="datetimeFigureOut">
              <a:rPr lang="de-DE" smtClean="0"/>
              <a:pPr/>
              <a:t>08.08.2009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AEBDAA5-12D7-49DC-BB04-41C36B65FDC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0"/>
            <a:ext cx="4714876" cy="2500306"/>
          </a:xfrm>
        </p:spPr>
        <p:txBody>
          <a:bodyPr/>
          <a:lstStyle/>
          <a:p>
            <a:r>
              <a:rPr lang="de-DE" dirty="0" smtClean="0"/>
              <a:t>Die Erste Landung auf dem Mond!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72000" y="5429264"/>
            <a:ext cx="4572000" cy="1428736"/>
          </a:xfrm>
        </p:spPr>
        <p:txBody>
          <a:bodyPr>
            <a:normAutofit fontScale="92500" lnSpcReduction="20000"/>
          </a:bodyPr>
          <a:lstStyle/>
          <a:p>
            <a:r>
              <a:rPr lang="de-DE" sz="2400" dirty="0" smtClean="0"/>
              <a:t>v.l.n.r. </a:t>
            </a:r>
            <a:endParaRPr lang="de-DE" sz="2400" dirty="0" smtClean="0"/>
          </a:p>
          <a:p>
            <a:r>
              <a:rPr lang="de-DE" sz="2400" dirty="0" smtClean="0"/>
              <a:t>Neil </a:t>
            </a:r>
            <a:r>
              <a:rPr lang="de-DE" sz="2400" dirty="0" smtClean="0"/>
              <a:t>Armstrong, </a:t>
            </a:r>
            <a:endParaRPr lang="de-DE" sz="2400" dirty="0" smtClean="0"/>
          </a:p>
          <a:p>
            <a:r>
              <a:rPr lang="de-DE" sz="2400" dirty="0" smtClean="0"/>
              <a:t>Michael </a:t>
            </a:r>
            <a:r>
              <a:rPr lang="de-DE" sz="2400" dirty="0" smtClean="0"/>
              <a:t>Collins, </a:t>
            </a:r>
            <a:endParaRPr lang="de-DE" sz="2400" dirty="0" smtClean="0"/>
          </a:p>
          <a:p>
            <a:r>
              <a:rPr lang="de-DE" sz="2400" dirty="0" smtClean="0"/>
              <a:t>Edwin Aldrin</a:t>
            </a:r>
            <a:endParaRPr lang="de-DE" sz="2400" dirty="0" smtClean="0"/>
          </a:p>
          <a:p>
            <a:endParaRPr lang="de-DE" dirty="0"/>
          </a:p>
        </p:txBody>
      </p:sp>
      <p:pic>
        <p:nvPicPr>
          <p:cNvPr id="4" name="Grafik 3" descr="C:\Users\Gast13\Pictures\Mond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282" y="0"/>
            <a:ext cx="435771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Grafik 4" descr="T:\Daniel. S\n08k-apollo11-moonflagBG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57496"/>
            <a:ext cx="4786314" cy="400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rafik 5" descr="C:\Users\Gast13\Pictures\800px-Tripulacao_Apollo_11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2857496"/>
            <a:ext cx="4357686" cy="257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42910" y="571480"/>
            <a:ext cx="7772400" cy="1470025"/>
          </a:xfrm>
        </p:spPr>
        <p:txBody>
          <a:bodyPr>
            <a:noAutofit/>
          </a:bodyPr>
          <a:lstStyle/>
          <a:p>
            <a:r>
              <a:rPr lang="de-DE" sz="6000" dirty="0" smtClean="0"/>
              <a:t>Die Besatzung</a:t>
            </a:r>
            <a:endParaRPr lang="de-DE" sz="6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00034" y="2071678"/>
            <a:ext cx="7329494" cy="1752600"/>
          </a:xfrm>
        </p:spPr>
        <p:txBody>
          <a:bodyPr>
            <a:normAutofit/>
          </a:bodyPr>
          <a:lstStyle/>
          <a:p>
            <a:endParaRPr lang="de-DE" sz="4800" dirty="0" smtClean="0"/>
          </a:p>
          <a:p>
            <a:endParaRPr lang="de-DE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857496"/>
            <a:ext cx="1935163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2857496"/>
            <a:ext cx="1935163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98" y="2857496"/>
            <a:ext cx="1935162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feld 7"/>
          <p:cNvSpPr txBox="1"/>
          <p:nvPr/>
        </p:nvSpPr>
        <p:spPr>
          <a:xfrm>
            <a:off x="357158" y="4643446"/>
            <a:ext cx="250033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Neil Armstrong</a:t>
            </a:r>
            <a:r>
              <a:rPr lang="de-DE" dirty="0"/>
              <a:t>, der Kommandant von Apollo 11, nach seinem historischen Besuch auf dem Mond im </a:t>
            </a:r>
            <a:r>
              <a:rPr lang="de-DE" dirty="0" smtClean="0"/>
              <a:t>Eagle.</a:t>
            </a:r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3428992" y="4572008"/>
            <a:ext cx="207170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Edwin E. Aldrin </a:t>
            </a:r>
            <a:r>
              <a:rPr lang="de-DE" dirty="0"/>
              <a:t>(Spitzname „Buzz“), Pilot des Eagle, bereitet sich auf die Landung vor.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5857884" y="4572008"/>
            <a:ext cx="221457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Michael Collins</a:t>
            </a:r>
            <a:r>
              <a:rPr lang="de-DE" dirty="0"/>
              <a:t>, 'der dritte Mann' von Apollo 11 und Pilot der </a:t>
            </a:r>
            <a:r>
              <a:rPr lang="de-DE" dirty="0" smtClean="0"/>
              <a:t>Kommandokapsel.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2910" y="0"/>
            <a:ext cx="4929222" cy="2714644"/>
          </a:xfrm>
        </p:spPr>
        <p:txBody>
          <a:bodyPr>
            <a:noAutofit/>
          </a:bodyPr>
          <a:lstStyle/>
          <a:p>
            <a:r>
              <a:rPr lang="de-DE" sz="1800" dirty="0" smtClean="0"/>
              <a:t>Apollo 11 startete am 16. Juli 1969 um 13:32:00</a:t>
            </a:r>
            <a:br>
              <a:rPr lang="de-DE" sz="1800" dirty="0" smtClean="0"/>
            </a:br>
            <a:r>
              <a:rPr lang="de-DE" sz="1800" dirty="0" smtClean="0"/>
              <a:t/>
            </a:r>
            <a:br>
              <a:rPr lang="de-DE" sz="1800" dirty="0" smtClean="0"/>
            </a:br>
            <a:r>
              <a:rPr lang="de-DE" sz="1800" dirty="0" smtClean="0"/>
              <a:t> </a:t>
            </a:r>
            <a:br>
              <a:rPr lang="de-DE" sz="1800" dirty="0" smtClean="0"/>
            </a:br>
            <a:r>
              <a:rPr lang="de-DE" sz="1800" dirty="0" smtClean="0"/>
              <a:t/>
            </a:r>
            <a:br>
              <a:rPr lang="de-DE" sz="1800" dirty="0" smtClean="0"/>
            </a:br>
            <a:r>
              <a:rPr lang="de-DE" sz="1800" dirty="0" smtClean="0"/>
              <a:t/>
            </a:r>
            <a:br>
              <a:rPr lang="de-DE" sz="1800" dirty="0" smtClean="0"/>
            </a:br>
            <a:r>
              <a:rPr lang="de-DE" sz="1800" dirty="0" smtClean="0"/>
              <a:t/>
            </a:r>
            <a:br>
              <a:rPr lang="de-DE" sz="1800" dirty="0" smtClean="0"/>
            </a:br>
            <a:r>
              <a:rPr lang="de-DE" sz="1800" dirty="0" smtClean="0"/>
              <a:t/>
            </a:r>
            <a:br>
              <a:rPr lang="de-DE" sz="1800" dirty="0" smtClean="0"/>
            </a:br>
            <a:endParaRPr lang="de-DE" sz="1800" b="0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1142984"/>
            <a:ext cx="1500166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48" y="1571612"/>
            <a:ext cx="500066" cy="43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7786710" y="1571612"/>
            <a:ext cx="729196" cy="4422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feld 7"/>
          <p:cNvSpPr txBox="1"/>
          <p:nvPr/>
        </p:nvSpPr>
        <p:spPr>
          <a:xfrm>
            <a:off x="642910" y="85723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Apollo11 erreichte nach 12 Minuten die Erdumlaufbahn.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571472" y="1500174"/>
            <a:ext cx="6858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160 Sekunden nach dem Start hat die Rakete eine Höhe von 56km und eine Geschwindigkeit von 10.000 km/h erreicht.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642910" y="2143116"/>
            <a:ext cx="71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Nun sind die 2.000 Tonnen Treibstoff der ersten Stufe aufgebraucht.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8577 0.82223 C -0.38455 0.82176 -0.38334 0.82153 -0.38212 0.82084 C -0.38091 0.81991 -0.38004 0.81829 -0.37865 0.8176 C -0.36198 0.80903 -0.38004 0.82084 -0.3691 0.81436 C -0.35938 0.80857 -0.34931 0.80139 -0.33924 0.797 C -0.329 0.78704 -0.33386 0.79121 -0.32518 0.78426 C -0.32309 0.77987 -0.31979 0.77616 -0.31789 0.77153 C -0.31528 0.76505 -0.31493 0.7588 -0.31216 0.75255 C -0.3099 0.74098 -0.3092 0.73589 -0.30851 0.72223 C -0.30886 0.71204 -0.30521 0.6845 -0.31684 0.6794 C -0.32622 0.68149 -0.32952 0.68635 -0.33698 0.69376 C -0.33837 0.69769 -0.34028 0.70093 -0.34167 0.70487 C -0.34271 0.70788 -0.3441 0.71436 -0.3441 0.71436 C -0.34375 0.71806 -0.34375 0.722 -0.34289 0.72547 C -0.34202 0.72964 -0.33125 0.74283 -0.32882 0.74445 C -0.32639 0.74584 -0.32379 0.74561 -0.32153 0.74607 C -0.30521 0.75741 -0.2757 0.75834 -0.25712 0.76204 C -0.23854 0.76158 -0.21997 0.76227 -0.20122 0.76042 C -0.19063 0.7595 -0.17552 0.74977 -0.16545 0.74445 C -0.15191 0.73727 -0.13768 0.73172 -0.125 0.72223 C -0.11511 0.71459 -0.10452 0.70325 -0.09532 0.69376 C -0.09098 0.68913 -0.08854 0.68172 -0.08455 0.67639 C -0.07969 0.65695 -0.07379 0.63936 -0.07032 0.61922 C -0.06858 0.59491 -0.06372 0.56783 -0.07032 0.54445 C -0.07761 0.51945 -0.10087 0.50602 -0.1191 0.50325 C -0.12795 0.50371 -0.13664 0.50348 -0.14549 0.50487 C -0.15226 0.50602 -0.1665 0.51899 -0.175 0.52223 C -0.18177 0.52778 -0.18854 0.53079 -0.19532 0.53658 C -0.19809 0.53889 -0.20243 0.54607 -0.20243 0.54607 C -0.2033 0.54931 -0.20573 0.55209 -0.20591 0.55556 C -0.20712 0.58658 -0.19427 0.59214 -0.17865 0.60811 C -0.16111 0.62616 -0.14427 0.63982 -0.125 0.65417 C -0.11094 0.66482 -0.09966 0.67246 -0.08334 0.67477 C -0.06893 0.68126 -0.05243 0.67315 -0.0382 0.66829 C -0.01945 0.6544 8.33333E-7 0.64144 0.01527 0.62084 C 0.02951 0.60209 0.03923 0.58264 0.05104 0.56204 C 0.05642 0.55255 0.06302 0.54399 0.06788 0.53334 C 0.07205 0.52385 0.07482 0.5132 0.07864 0.50325 C 0.08003 0.49306 0.08142 0.48311 0.08333 0.47315 C 0.08298 0.46204 0.08298 0.45093 0.08211 0.43982 C 0.08073 0.42223 0.06736 0.39746 0.05955 0.38426 C 0.05382 0.37454 0.04913 0.36158 0.04166 0.35417 C 0.03107 0.33056 0.0158 0.3169 8.33333E-7 0.30001 C -0.00191 0.29815 -0.00278 0.29538 -0.00469 0.29376 C -0.01424 0.28542 -0.02535 0.28102 -0.03577 0.27477 C -0.03907 0.27292 -0.04115 0.26899 -0.0441 0.26667 C -0.06736 0.24931 -0.0474 0.26667 -0.06789 0.25417 C -0.08611 0.24306 -0.07483 0.24653 -0.08924 0.23982 C -0.09914 0.23519 -0.10868 0.23149 -0.11789 0.22547 C -0.12396 0.22593 -0.13004 0.22524 -0.13594 0.22709 C -0.1382 0.22778 -0.13959 0.23149 -0.14167 0.23334 C -0.15087 0.24167 -0.15851 0.24908 -0.16545 0.26042 C -0.17292 0.28473 -0.16042 0.247 -0.175 0.27778 C -0.17604 0.2801 -0.17535 0.28334 -0.17622 0.28589 C -0.17743 0.28936 -0.17934 0.29214 -0.18091 0.29538 C -0.18438 0.31343 -0.18473 0.32709 -0.18091 0.34769 C -0.17795 0.36343 -0.17101 0.36945 -0.16424 0.38102 C -0.16077 0.38727 -0.15712 0.39376 -0.15365 0.40001 C -0.14844 0.40926 -0.12952 0.42061 -0.12032 0.42223 C -0.09792 0.41991 -0.08073 0.40811 -0.06198 0.39214 C -0.0474 0.3794 -0.06111 0.38936 -0.05018 0.37778 C -0.04445 0.37176 -0.03941 0.37038 -0.03455 0.36204 C -0.02309 0.34167 -0.02205 0.32176 -0.01302 0.30163 C -0.0099 0.28241 -0.0092 0.26274 -0.00712 0.24306 C -0.00625 0.19676 -0.01077 0.12663 -0.00365 0.08426 C -0.00243 0.05626 8.33333E-7 0.02801 8.33333E-7 6.2963E-6 " pathEditMode="relative" ptsTypes="fffffffffffffffffffffffffffffffffffffffffffffffffffffffffffffffff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22030" y="4429132"/>
            <a:ext cx="8229600" cy="1714512"/>
          </a:xfrm>
        </p:spPr>
        <p:txBody>
          <a:bodyPr/>
          <a:lstStyle/>
          <a:p>
            <a:r>
              <a:rPr lang="de-DE" dirty="0" smtClean="0"/>
              <a:t>Die Landung auf dem Mond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71472" y="214290"/>
            <a:ext cx="7772400" cy="485772"/>
          </a:xfrm>
        </p:spPr>
        <p:txBody>
          <a:bodyPr>
            <a:normAutofit fontScale="55000" lnSpcReduction="20000"/>
          </a:bodyPr>
          <a:lstStyle/>
          <a:p>
            <a:r>
              <a:rPr lang="de-DE" b="1" dirty="0" smtClean="0">
                <a:latin typeface="Arial Black" pitchFamily="34" charset="0"/>
              </a:rPr>
              <a:t>Neil Armstrong betrat als erster Mensch den Mond</a:t>
            </a:r>
            <a:r>
              <a:rPr lang="de-DE" b="1" dirty="0" smtClean="0"/>
              <a:t>.  </a:t>
            </a:r>
            <a:r>
              <a:rPr lang="de-DE" b="1" dirty="0" smtClean="0">
                <a:latin typeface="Arial Rounded MT Bold" pitchFamily="34" charset="0"/>
              </a:rPr>
              <a:t>Am  20.Juli.1969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>
              <a:latin typeface="Arial Black" pitchFamily="34" charset="0"/>
            </a:endParaRPr>
          </a:p>
        </p:txBody>
      </p:sp>
      <p:pic>
        <p:nvPicPr>
          <p:cNvPr id="1027" name="Picture 3" descr="c:\Users\Gast12\Pictures\11-9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500042"/>
            <a:ext cx="3213124" cy="2693992"/>
          </a:xfrm>
          <a:prstGeom prst="rect">
            <a:avLst/>
          </a:prstGeom>
          <a:noFill/>
        </p:spPr>
      </p:pic>
      <p:pic>
        <p:nvPicPr>
          <p:cNvPr id="1026" name="Picture 2" descr="C:\Users\Gast22\Pictures\HBIM46nZ_Pxgen_r_600x4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642918"/>
            <a:ext cx="3571900" cy="2518189"/>
          </a:xfrm>
          <a:prstGeom prst="rect">
            <a:avLst/>
          </a:prstGeom>
          <a:noFill/>
        </p:spPr>
      </p:pic>
      <p:sp>
        <p:nvSpPr>
          <p:cNvPr id="8" name="Textfeld 7"/>
          <p:cNvSpPr txBox="1"/>
          <p:nvPr/>
        </p:nvSpPr>
        <p:spPr>
          <a:xfrm>
            <a:off x="857224" y="3571876"/>
            <a:ext cx="7000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		Die  </a:t>
            </a:r>
            <a:r>
              <a:rPr lang="de-DE" smtClean="0"/>
              <a:t>Landung  </a:t>
            </a:r>
            <a:r>
              <a:rPr lang="de-DE" smtClean="0"/>
              <a:t>um  </a:t>
            </a:r>
            <a:r>
              <a:rPr lang="de-DE" dirty="0" smtClean="0"/>
              <a:t>15:17:40 Uhr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anke">
  <a:themeElements>
    <a:clrScheme name="Anank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nank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nank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139</Words>
  <Application>Microsoft Office PowerPoint</Application>
  <PresentationFormat>Bildschirmpräsentation (4:3)</PresentationFormat>
  <Paragraphs>17</Paragraphs>
  <Slides>4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Ananke</vt:lpstr>
      <vt:lpstr>Die Erste Landung auf dem Mond!</vt:lpstr>
      <vt:lpstr>Die Besatzung</vt:lpstr>
      <vt:lpstr>Apollo 11 startete am 16. Juli 1969 um 13:32:00        </vt:lpstr>
      <vt:lpstr>Die Landung auf dem Mond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Erste Landung auf dem Mond!</dc:title>
  <dc:creator>Gast13</dc:creator>
  <cp:lastModifiedBy>tm12</cp:lastModifiedBy>
  <cp:revision>15</cp:revision>
  <dcterms:created xsi:type="dcterms:W3CDTF">2008-11-20T11:50:42Z</dcterms:created>
  <dcterms:modified xsi:type="dcterms:W3CDTF">2009-08-07T23:18:36Z</dcterms:modified>
</cp:coreProperties>
</file>